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</p:sldMasterIdLst>
  <p:notesMasterIdLst>
    <p:notesMasterId r:id="rId17"/>
  </p:notesMasterIdLst>
  <p:sldIdLst>
    <p:sldId id="273" r:id="rId2"/>
    <p:sldId id="257" r:id="rId3"/>
    <p:sldId id="258" r:id="rId4"/>
    <p:sldId id="280" r:id="rId5"/>
    <p:sldId id="260" r:id="rId6"/>
    <p:sldId id="261" r:id="rId7"/>
    <p:sldId id="274" r:id="rId8"/>
    <p:sldId id="262" r:id="rId9"/>
    <p:sldId id="282" r:id="rId10"/>
    <p:sldId id="275" r:id="rId11"/>
    <p:sldId id="263" r:id="rId12"/>
    <p:sldId id="270" r:id="rId13"/>
    <p:sldId id="281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1F060-15FA-4D86-9055-B905D26F7411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F1AF-ACCA-4766-8F89-6AF62FF39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7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7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476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1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455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6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2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2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759-8047-4AC0-927A-0160039146FC}" type="datetimeFigureOut">
              <a:rPr lang="en-US" smtClean="0"/>
              <a:t>14-Apr-19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451450-FEE3-4A2E-909E-3820ECAD8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17" r:id="rId14"/>
    <p:sldLayoutId id="2147484018" r:id="rId15"/>
    <p:sldLayoutId id="21474840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tmp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80" y="224852"/>
            <a:ext cx="11872211" cy="19187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Inflate">
              <a:avLst>
                <a:gd name="adj" fmla="val 20000"/>
              </a:avLst>
            </a:prstTxWarp>
            <a:no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ও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593"/>
            <a:ext cx="12052092" cy="466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983" y="4924270"/>
            <a:ext cx="2713220" cy="4047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মুলাকৃতি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5926" y="4659456"/>
            <a:ext cx="1645286" cy="654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গাজরাকৃতি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037" y="4892671"/>
            <a:ext cx="1725458" cy="4047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শালগমাকৃতি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902" r="-5432" b="-1"/>
          <a:stretch/>
        </p:blipFill>
        <p:spPr>
          <a:xfrm rot="2294121">
            <a:off x="882686" y="1338004"/>
            <a:ext cx="1978369" cy="2484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52" y="849456"/>
            <a:ext cx="2476500" cy="381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5988">
            <a:off x="2554460" y="1093563"/>
            <a:ext cx="3408218" cy="26640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8"/>
          <a:stretch/>
        </p:blipFill>
        <p:spPr>
          <a:xfrm>
            <a:off x="8906831" y="720436"/>
            <a:ext cx="2507673" cy="410730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083487" y="4870442"/>
            <a:ext cx="1725458" cy="4047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কন্দাকৃতি</a:t>
            </a:r>
          </a:p>
        </p:txBody>
      </p:sp>
    </p:spTree>
    <p:extLst>
      <p:ext uri="{BB962C8B-B14F-4D97-AF65-F5344CB8AC3E}">
        <p14:creationId xmlns:p14="http://schemas.microsoft.com/office/powerpoint/2010/main" val="38754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/>
          <a:lstStyle/>
          <a:p>
            <a:pPr marL="0" indent="0" algn="ctr">
              <a:buNone/>
            </a:pPr>
            <a:r>
              <a:rPr lang="bn-IN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কাণ্ডঃ ৪ প্রকার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১। মুলাকৃতি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২ 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গাজরাকৃতি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৩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শালগমাকৃতি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	৪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কন্দাকৃতি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53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IN" sz="7200" dirty="0" smtClean="0">
              <a:solidFill>
                <a:srgbClr val="D8188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sz="7200" dirty="0">
              <a:solidFill>
                <a:srgbClr val="D8188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7200" dirty="0" smtClean="0">
                <a:solidFill>
                  <a:srgbClr val="D8188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pPr marL="0" indent="0">
              <a:buNone/>
            </a:pP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		চিত্রের মূল গুলোর বৈশিষ্ট্য লেখ।</a:t>
            </a:r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7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033" y="818866"/>
            <a:ext cx="403973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মূল্যায়নঃ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1070" y="2691684"/>
            <a:ext cx="8435663" cy="25853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রূপান্তরিত মূল কত প্রকার?</a:t>
            </a:r>
          </a:p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বিভিন্ন প্রকার রূপান্তরীত মূলের নাম বল।</a:t>
            </a:r>
            <a:endParaRPr lang="bn-IN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27798"/>
            <a:ext cx="8596668" cy="1460310"/>
          </a:xfrm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বাড়ির কাজঃ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মূলের গঠন আলোচনা কর।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62" y="381826"/>
            <a:ext cx="10215638" cy="212365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অংশগ্রহনের জন্য তোমাদের 				</a:t>
            </a:r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439" y="3013656"/>
            <a:ext cx="7018986" cy="3670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33" y="2505484"/>
            <a:ext cx="9942490" cy="417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799" y="-1"/>
            <a:ext cx="15352294" cy="11421980"/>
          </a:xfrm>
          <a:blipFill dpi="0" rotWithShape="1">
            <a:blip r:embed="rId2">
              <a:alphaModFix amt="76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bn-BD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bn-BD" sz="6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endParaRPr lang="bn-IN" sz="6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8" algn="just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উপস্থানায়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48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মিরাজুল ইসলাম</a:t>
            </a:r>
            <a:endParaRPr lang="bn-BD" sz="4800" dirty="0" smtClean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  <a:r>
              <a:rPr lang="bn-BD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</a:t>
            </a:r>
            <a:r>
              <a:rPr lang="bn-IN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 এস সি )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সম্মিলনী নিম্ন মাধ্যমিক বিদ্যালয়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	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মুলঘর,ফকিরহাট,বাগেরহাট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নম্বরঃ </a:t>
            </a:r>
            <a:r>
              <a:rPr lang="bn-IN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০১৭৩০৯০২০৫৫</a:t>
            </a:r>
            <a:endParaRPr lang="bn-BD" sz="48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6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" t="4948" r="1308" b="-4344"/>
          <a:stretch/>
        </p:blipFill>
        <p:spPr>
          <a:xfrm>
            <a:off x="7772399" y="2148839"/>
            <a:ext cx="3444241" cy="31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</a:p>
          <a:p>
            <a:pPr marL="0" indent="0">
              <a:buNone/>
            </a:pPr>
            <a:r>
              <a:rPr lang="bn-IN" sz="4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marL="0" indent="0">
              <a:buNone/>
            </a:pPr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	বিজ্ঞান</a:t>
            </a:r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 শ্রেণিঃ	সপ্তম</a:t>
            </a:r>
          </a:p>
          <a:p>
            <a:pPr marL="0" indent="0">
              <a:buNone/>
            </a:pPr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অধ্যায়ঃ ৩য় ( উদ্ভিদের বাহ্যিক বৈশিষ্ট্য)</a:t>
            </a:r>
            <a:endParaRPr lang="bn-BD" sz="4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প্রধান মূলের রূপান্তর</a:t>
            </a:r>
            <a:endParaRPr lang="bn-BD" sz="4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 মিনিট </a:t>
            </a:r>
            <a:endParaRPr lang="bn-IN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 তারিখঃ 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 ২০১৯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5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196" y="6036097"/>
            <a:ext cx="8596667" cy="566738"/>
          </a:xfrm>
        </p:spPr>
        <p:txBody>
          <a:bodyPr>
            <a:no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মূলঃ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34" y="604568"/>
            <a:ext cx="3710312" cy="4519509"/>
          </a:xfrm>
          <a:prstGeom prst="rect">
            <a:avLst/>
          </a:prstGeom>
        </p:spPr>
      </p:pic>
      <p:pic>
        <p:nvPicPr>
          <p:cNvPr id="6" name="Content Placeholder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8" t="-20015" r="29878" b="20015"/>
          <a:stretch/>
        </p:blipFill>
        <p:spPr>
          <a:xfrm>
            <a:off x="214697" y="604568"/>
            <a:ext cx="3242997" cy="4519509"/>
          </a:xfrm>
          <a:prstGeom prst="rect">
            <a:avLst/>
          </a:prstGeom>
        </p:spPr>
      </p:pic>
      <p:pic>
        <p:nvPicPr>
          <p:cNvPr id="7" name="Content Placeholder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1"/>
          <a:stretch/>
        </p:blipFill>
        <p:spPr>
          <a:xfrm>
            <a:off x="3770422" y="604568"/>
            <a:ext cx="3010246" cy="451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6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454" y="106019"/>
            <a:ext cx="14590426" cy="7195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7200" dirty="0" smtClean="0"/>
              <a:t>  </a:t>
            </a:r>
            <a:endParaRPr lang="bn-IN" sz="7200" dirty="0" smtClean="0"/>
          </a:p>
          <a:p>
            <a:pPr marL="0" indent="0" algn="ctr">
              <a:buNone/>
            </a:pPr>
            <a:r>
              <a:rPr lang="bn-BD" sz="7200" dirty="0" smtClean="0"/>
              <a:t> </a:t>
            </a:r>
            <a:endParaRPr lang="bn-IN" sz="7200" dirty="0" smtClean="0"/>
          </a:p>
          <a:p>
            <a:pPr marL="0" indent="0">
              <a:buNone/>
            </a:pPr>
            <a:endParaRPr lang="bn-IN" sz="7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 				      গাজর	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শালগম       ডালিয়ার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5" y="106019"/>
            <a:ext cx="3142074" cy="3657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71" y="449344"/>
            <a:ext cx="2851535" cy="3284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96" y="150225"/>
            <a:ext cx="2663481" cy="3357148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080">
            <a:off x="9576887" y="146714"/>
            <a:ext cx="1772356" cy="360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3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9745" y="209337"/>
            <a:ext cx="12192000" cy="697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9600" dirty="0" smtClean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এইপাঠ শেষে শিক্ষার্থীরাঃ</a:t>
            </a:r>
            <a:endParaRPr lang="bn-BD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 কি তা </a:t>
            </a:r>
            <a:r>
              <a:rPr lang="bn-IN" sz="3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bn-BD" sz="3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9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মূলের প্রকার ভেদ বর্ণনা করতে পারবে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/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মূলের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 ব্যাখ্যা করতে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66807"/>
            <a:ext cx="8596668" cy="1320800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1"/>
          <a:stretch/>
        </p:blipFill>
        <p:spPr>
          <a:xfrm>
            <a:off x="677334" y="1768840"/>
            <a:ext cx="3010246" cy="2893102"/>
          </a:xfrm>
          <a:prstGeom prst="rect">
            <a:avLst/>
          </a:prstGeom>
        </p:spPr>
      </p:pic>
      <p:pic>
        <p:nvPicPr>
          <p:cNvPr id="11" name="Content Placeholder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8" t="-20015" r="29878" b="20015"/>
          <a:stretch/>
        </p:blipFill>
        <p:spPr>
          <a:xfrm>
            <a:off x="4731769" y="869430"/>
            <a:ext cx="3242997" cy="36276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76" y="982502"/>
            <a:ext cx="3642301" cy="473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7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459" y="149902"/>
            <a:ext cx="10073390" cy="5261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7200" dirty="0" smtClean="0"/>
              <a:t>    </a:t>
            </a:r>
            <a:r>
              <a:rPr lang="en-US" sz="7200" dirty="0" smtClean="0"/>
              <a:t>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মূলের </a:t>
            </a:r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 </a:t>
            </a:r>
            <a:endParaRPr lang="bn-IN" sz="7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 উদ্ভিদের মূল রূপান্তরিত হয়ে খাদ্য সঞ্চয় করে রাখে সেই মূল কে রূপান্তরিত মূল বলে। </a:t>
            </a:r>
            <a:endParaRPr lang="bn-BD" sz="6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2" y="695459"/>
            <a:ext cx="4984124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9707" y="2575775"/>
            <a:ext cx="828111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 মূলের সংজ্ঞা লেখ। </a:t>
            </a:r>
          </a:p>
        </p:txBody>
      </p:sp>
    </p:spTree>
    <p:extLst>
      <p:ext uri="{BB962C8B-B14F-4D97-AF65-F5344CB8AC3E}">
        <p14:creationId xmlns:p14="http://schemas.microsoft.com/office/powerpoint/2010/main" val="275494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1045</TotalTime>
  <Words>73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বিভিন্ন প্রকার মূলঃ </vt:lpstr>
      <vt:lpstr>PowerPoint Presentation</vt:lpstr>
      <vt:lpstr>PowerPoint Presentation</vt:lpstr>
      <vt:lpstr>  বিভিন্ন প্রকার মূল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বাড়ির কাজঃ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HP-NPC</cp:lastModifiedBy>
  <cp:revision>231</cp:revision>
  <dcterms:created xsi:type="dcterms:W3CDTF">2015-06-13T14:05:11Z</dcterms:created>
  <dcterms:modified xsi:type="dcterms:W3CDTF">2019-04-14T10:04:17Z</dcterms:modified>
</cp:coreProperties>
</file>